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Amatic SC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AmaticSC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AmaticS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97681df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97681df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97681dfe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97681dfe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297681dfe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297681dfe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97681dfe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97681dfe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97681dfe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97681dfe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97681dfe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97681dfe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97681dfe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97681dfe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97681dfe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97681dfe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97681dfe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97681df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97681dfe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97681dfe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97681dfe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297681dfe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97681dfe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97681dfe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97681dfe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97681dfe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97681dfe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97681dfe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97681dfe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97681dfe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97681dfe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297681dfe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CSE 145: Developing a Multi-Faceted Integrated Navigation System For Triton AI Racing</a:t>
            </a:r>
            <a:endParaRPr sz="4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Ruddy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Mission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87275" y="1228675"/>
            <a:ext cx="56451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Extract raw IMU data from the P1SDK so we can analyze its quality and determine if we should use this IMU instead of the current Artemis unit.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Thank you,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(paraphrased)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87000"/>
            <a:ext cx="2660600" cy="2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Work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7313" l="27199" r="27034" t="20342"/>
          <a:stretch/>
        </p:blipFill>
        <p:spPr>
          <a:xfrm>
            <a:off x="2255775" y="1038225"/>
            <a:ext cx="3766502" cy="372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the Device - P1 runner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[ 1997.574436] usb 1-6: ch341-uart converter now </a:t>
            </a:r>
            <a:r>
              <a:rPr lang="en">
                <a:solidFill>
                  <a:srgbClr val="38761D"/>
                </a:solidFill>
              </a:rPr>
              <a:t>attached to ttyUSB0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[ 3296.401359] ch341-uart ttyUSB0: ch341-uart converter now </a:t>
            </a:r>
            <a:r>
              <a:rPr lang="en">
                <a:solidFill>
                  <a:srgbClr val="FF0000"/>
                </a:solidFill>
              </a:rPr>
              <a:t>disconnected from ttyUSB0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[ 3311.773393] usb 1-12.1: ch341-uart converter now attached to ttyUSB0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[434024.592225] usb 1-3: ch341-uart converter now attached to ttyUSB0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[1205863.198019] usb 1-12.2: cp210x converter now </a:t>
            </a:r>
            <a:r>
              <a:rPr lang="en">
                <a:solidFill>
                  <a:srgbClr val="38761D"/>
                </a:solidFill>
              </a:rPr>
              <a:t>attached to ttyUSB1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[1205863.200938] usb 1-12.2: cp210x converter now </a:t>
            </a:r>
            <a:r>
              <a:rPr lang="en">
                <a:solidFill>
                  <a:srgbClr val="38761D"/>
                </a:solidFill>
              </a:rPr>
              <a:t>attached to ttyUSB2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[1206169.467171] cp210x ttyUSB1: cp210x converter now </a:t>
            </a:r>
            <a:r>
              <a:rPr lang="en">
                <a:solidFill>
                  <a:srgbClr val="FF0000"/>
                </a:solidFill>
              </a:rPr>
              <a:t>disconnected from ttyUSB1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[1206169.467788] cp210x ttyUSB2: cp210x converter now </a:t>
            </a:r>
            <a:r>
              <a:rPr lang="en">
                <a:solidFill>
                  <a:srgbClr val="FF0000"/>
                </a:solidFill>
              </a:rPr>
              <a:t>disconnected from ttyUSB2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the Device - Desktop Client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b="41615" l="0" r="0" t="7039"/>
          <a:stretch/>
        </p:blipFill>
        <p:spPr>
          <a:xfrm>
            <a:off x="4144771" y="1228675"/>
            <a:ext cx="4775528" cy="32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 rotWithShape="1">
          <a:blip r:embed="rId4">
            <a:alphaModFix/>
          </a:blip>
          <a:srcRect b="21258" l="0" r="0" t="13751"/>
          <a:stretch/>
        </p:blipFill>
        <p:spPr>
          <a:xfrm>
            <a:off x="12199" y="1228675"/>
            <a:ext cx="3772600" cy="32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Rebooting the Device / Installing New Firmware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440875" y="1228675"/>
            <a:ext cx="53913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you need updates which require a command line tool, identifying the serial port the device is using, and a new bootloader file.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8425"/>
            <a:ext cx="2926651" cy="292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Reboot and Download Firmware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228675"/>
            <a:ext cx="38880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procedure I was able to request IMU data and log the information to be opened in rosviz.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*Write Up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*Lidar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575" y="991900"/>
            <a:ext cx="4147200" cy="38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Getting devices to talk to each other is difficult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Struggles of niche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Struggles of knowledge transfer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Thanks Triton AI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00" y="971800"/>
            <a:ext cx="7413773" cy="41716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Goal: Fast, Smart Karts 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9016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Triton-AI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AKS(Autonomous Karting Series)- Learn Track, Race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My job - GPS,IMU,Atlas, P1 SDK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I Do?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 and use GNSS on the ATLAS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 raw IMU data from the P1SDK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Mission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87275" y="1093850"/>
            <a:ext cx="5645100" cy="3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Alexei and Michael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Let me get you two to work together to get the Atlas demonstrate working this week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Jack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87000"/>
            <a:ext cx="2660600" cy="2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Work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who knew device graduated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 Diving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775" y="1649650"/>
            <a:ext cx="3671999" cy="340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228675"/>
            <a:ext cx="6456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ros2 run fusion-engine-driver fusion_engine_ros_driver --ros-args -p connection_type:=tcp -p tcp_ip:=192.168.10.211 -p tcp_port:=30201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[INFO] [1682630910.504785079] [fusion_engine_node]: Error connecting to target device: Connection refused (111)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/>
        </p:nvSpPr>
        <p:spPr>
          <a:xfrm>
            <a:off x="311700" y="540000"/>
            <a:ext cx="8832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Problem: Establishing TCP Connection + Getting GPS DATA</a:t>
            </a:r>
            <a:endParaRPr sz="1100"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780" y="1513525"/>
            <a:ext cx="2365974" cy="277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5" y="853100"/>
            <a:ext cx="2786830" cy="3715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875" y="853113"/>
            <a:ext cx="2786826" cy="371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3350" y="853100"/>
            <a:ext cx="2786826" cy="3715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GPS/Fusion Engine Online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0" r="0" t="8130"/>
          <a:stretch/>
        </p:blipFill>
        <p:spPr>
          <a:xfrm>
            <a:off x="1045488" y="1001375"/>
            <a:ext cx="7053010" cy="404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b="37221" l="0" r="0" t="0"/>
          <a:stretch/>
        </p:blipFill>
        <p:spPr>
          <a:xfrm>
            <a:off x="1351275" y="125638"/>
            <a:ext cx="5844450" cy="489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</a:rPr>
              <a:t>“We're in Indiana and are using the ATLAS. We had no problem getting the ATLAS to power on connect and record an accurate path.”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*Write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up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Atlas working in time For Indiana Race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